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9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1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3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8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beda.fedcdo.ru/wp-content/themes/pobeda/video/rastet_v_vologograde_berezka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beda.fedcdo.ru/wp-content/themes/pobeda/video/sadi_pamyati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И.Кобзон - Не забывай, те грозные года - А. Пахмутова - М. Льво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03" y="2794952"/>
            <a:ext cx="274637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9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3978876" y="2734962"/>
            <a:ext cx="1787610" cy="2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1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4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4" name="Прямоугольник 3">
            <a:hlinkClick r:id="rId4"/>
          </p:cNvPr>
          <p:cNvSpPr/>
          <p:nvPr/>
        </p:nvSpPr>
        <p:spPr>
          <a:xfrm>
            <a:off x="3987114" y="2722605"/>
            <a:ext cx="1762897" cy="25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3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1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1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0</Words>
  <Application>Microsoft Office PowerPoint</Application>
  <PresentationFormat>Произвольный</PresentationFormat>
  <Paragraphs>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15</cp:revision>
  <dcterms:created xsi:type="dcterms:W3CDTF">2021-04-29T21:41:20Z</dcterms:created>
  <dcterms:modified xsi:type="dcterms:W3CDTF">2022-05-04T12:28:41Z</dcterms:modified>
</cp:coreProperties>
</file>